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115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304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01/09/2023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ordwall.net/he/resource/9047239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F42BD9A3-383B-7219-8C7D-EF0EA3AAD3B5}"/>
              </a:ext>
            </a:extLst>
          </p:cNvPr>
          <p:cNvSpPr/>
          <p:nvPr/>
        </p:nvSpPr>
        <p:spPr>
          <a:xfrm>
            <a:off x="238575" y="3652735"/>
            <a:ext cx="182123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اذكر العدد</a:t>
            </a:r>
            <a:endParaRPr kumimoji="0" lang="en-AE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DFE491A3-8D7B-E5D9-A1F5-DE9D1763A36C}"/>
              </a:ext>
            </a:extLst>
          </p:cNvPr>
          <p:cNvSpPr/>
          <p:nvPr/>
        </p:nvSpPr>
        <p:spPr>
          <a:xfrm>
            <a:off x="2158129" y="3652735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83E5B2-004F-57F7-6474-BAF621E735F0}"/>
              </a:ext>
            </a:extLst>
          </p:cNvPr>
          <p:cNvSpPr txBox="1"/>
          <p:nvPr/>
        </p:nvSpPr>
        <p:spPr>
          <a:xfrm>
            <a:off x="1149191" y="5262107"/>
            <a:ext cx="6096000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https://wordwall.net/he/resource/9047239</a:t>
            </a:r>
            <a:endParaRPr lang="ar-AE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21C56A-27A4-91DA-9895-B8364B77A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574" y="2454975"/>
            <a:ext cx="5712550" cy="36606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Shamsa Khamis Saeed Ali</cp:lastModifiedBy>
  <cp:revision>5</cp:revision>
  <dcterms:created xsi:type="dcterms:W3CDTF">2023-06-19T04:09:44Z</dcterms:created>
  <dcterms:modified xsi:type="dcterms:W3CDTF">2023-09-01T16:51:04Z</dcterms:modified>
</cp:coreProperties>
</file>